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udio/mpeg" Extension="mp3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6858000" cy="9144000"/>
  <p:embeddedFontLst>
    <p:embeddedFont>
      <p:font typeface="Nanum Square Round Bold" charset="1" panose="020B0600000101010101"/>
      <p:regular r:id="rId13"/>
    </p:embeddedFont>
    <p:embeddedFont>
      <p:font typeface="Nanum Square Bold" charset="1" panose="020B0600000101010101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32.jpeg" Type="http://schemas.openxmlformats.org/officeDocument/2006/relationships/image"/><Relationship Id="rId12" Target="../media/aAFYG3ymjVw.mp3" Type="http://schemas.microsoft.com/office/2007/relationships/media"/><Relationship Id="rId13" Target="../media/aAFYG3ymjVw.mp3" Type="http://schemas.openxmlformats.org/officeDocument/2006/relationships/audio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svg" Type="http://schemas.openxmlformats.org/officeDocument/2006/relationships/image"/><Relationship Id="rId12" Target="../media/image18.png" Type="http://schemas.openxmlformats.org/officeDocument/2006/relationships/image"/><Relationship Id="rId13" Target="../media/image19.svg" Type="http://schemas.openxmlformats.org/officeDocument/2006/relationships/image"/><Relationship Id="rId14" Target="../media/image20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14.png" Type="http://schemas.openxmlformats.org/officeDocument/2006/relationships/image"/><Relationship Id="rId9" Target="../media/image15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23.png" Type="http://schemas.openxmlformats.org/officeDocument/2006/relationships/image"/><Relationship Id="rId7" Target="../media/image24.png" Type="http://schemas.openxmlformats.org/officeDocument/2006/relationships/image"/><Relationship Id="rId8" Target="../media/image25.png" Type="http://schemas.openxmlformats.org/officeDocument/2006/relationships/image"/><Relationship Id="rId9" Target="../media/image26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2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28.png" Type="http://schemas.openxmlformats.org/officeDocument/2006/relationships/image"/><Relationship Id="rId7" Target="../media/image2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3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3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AAE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-865220" y="8060093"/>
            <a:ext cx="20652969" cy="4672734"/>
          </a:xfrm>
          <a:custGeom>
            <a:avLst/>
            <a:gdLst/>
            <a:ahLst/>
            <a:cxnLst/>
            <a:rect r="r" b="b" t="t" l="l"/>
            <a:pathLst>
              <a:path h="4672734" w="20652969">
                <a:moveTo>
                  <a:pt x="0" y="0"/>
                </a:moveTo>
                <a:lnTo>
                  <a:pt x="20652968" y="0"/>
                </a:lnTo>
                <a:lnTo>
                  <a:pt x="20652968" y="4672734"/>
                </a:lnTo>
                <a:lnTo>
                  <a:pt x="0" y="46727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87731" y="7455834"/>
            <a:ext cx="1030179" cy="817704"/>
          </a:xfrm>
          <a:custGeom>
            <a:avLst/>
            <a:gdLst/>
            <a:ahLst/>
            <a:cxnLst/>
            <a:rect r="r" b="b" t="t" l="l"/>
            <a:pathLst>
              <a:path h="817704" w="1030179">
                <a:moveTo>
                  <a:pt x="0" y="0"/>
                </a:moveTo>
                <a:lnTo>
                  <a:pt x="1030178" y="0"/>
                </a:lnTo>
                <a:lnTo>
                  <a:pt x="1030178" y="817704"/>
                </a:lnTo>
                <a:lnTo>
                  <a:pt x="0" y="817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687731" y="1062289"/>
            <a:ext cx="4148584" cy="2520265"/>
          </a:xfrm>
          <a:custGeom>
            <a:avLst/>
            <a:gdLst/>
            <a:ahLst/>
            <a:cxnLst/>
            <a:rect r="r" b="b" t="t" l="l"/>
            <a:pathLst>
              <a:path h="2520265" w="4148584">
                <a:moveTo>
                  <a:pt x="0" y="0"/>
                </a:moveTo>
                <a:lnTo>
                  <a:pt x="4148584" y="0"/>
                </a:lnTo>
                <a:lnTo>
                  <a:pt x="4148584" y="2520264"/>
                </a:lnTo>
                <a:lnTo>
                  <a:pt x="0" y="25202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18074" y="705315"/>
            <a:ext cx="12603147" cy="9031106"/>
            <a:chOff x="0" y="0"/>
            <a:chExt cx="3319347" cy="23785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319347" cy="2378563"/>
            </a:xfrm>
            <a:custGeom>
              <a:avLst/>
              <a:gdLst/>
              <a:ahLst/>
              <a:cxnLst/>
              <a:rect r="r" b="b" t="t" l="l"/>
              <a:pathLst>
                <a:path h="2378563" w="3319347">
                  <a:moveTo>
                    <a:pt x="31329" y="0"/>
                  </a:moveTo>
                  <a:lnTo>
                    <a:pt x="3288019" y="0"/>
                  </a:lnTo>
                  <a:cubicBezTo>
                    <a:pt x="3305321" y="0"/>
                    <a:pt x="3319347" y="14026"/>
                    <a:pt x="3319347" y="31329"/>
                  </a:cubicBezTo>
                  <a:lnTo>
                    <a:pt x="3319347" y="2347234"/>
                  </a:lnTo>
                  <a:cubicBezTo>
                    <a:pt x="3319347" y="2364537"/>
                    <a:pt x="3305321" y="2378563"/>
                    <a:pt x="3288019" y="2378563"/>
                  </a:cubicBezTo>
                  <a:lnTo>
                    <a:pt x="31329" y="2378563"/>
                  </a:lnTo>
                  <a:cubicBezTo>
                    <a:pt x="14026" y="2378563"/>
                    <a:pt x="0" y="2364537"/>
                    <a:pt x="0" y="2347234"/>
                  </a:cubicBezTo>
                  <a:lnTo>
                    <a:pt x="0" y="31329"/>
                  </a:lnTo>
                  <a:cubicBezTo>
                    <a:pt x="0" y="14026"/>
                    <a:pt x="14026" y="0"/>
                    <a:pt x="3132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3319347" cy="24357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260180" y="4701256"/>
            <a:ext cx="3576135" cy="4114800"/>
          </a:xfrm>
          <a:custGeom>
            <a:avLst/>
            <a:gdLst/>
            <a:ahLst/>
            <a:cxnLst/>
            <a:rect r="r" b="b" t="t" l="l"/>
            <a:pathLst>
              <a:path h="4114800" w="3576135">
                <a:moveTo>
                  <a:pt x="0" y="0"/>
                </a:moveTo>
                <a:lnTo>
                  <a:pt x="3576135" y="0"/>
                </a:lnTo>
                <a:lnTo>
                  <a:pt x="35761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237814" y="2124434"/>
            <a:ext cx="6409333" cy="7133866"/>
          </a:xfrm>
          <a:custGeom>
            <a:avLst/>
            <a:gdLst/>
            <a:ahLst/>
            <a:cxnLst/>
            <a:rect r="r" b="b" t="t" l="l"/>
            <a:pathLst>
              <a:path h="7133866" w="6409333">
                <a:moveTo>
                  <a:pt x="0" y="0"/>
                </a:moveTo>
                <a:lnTo>
                  <a:pt x="6409333" y="0"/>
                </a:lnTo>
                <a:lnTo>
                  <a:pt x="6409333" y="7133866"/>
                </a:lnTo>
                <a:lnTo>
                  <a:pt x="0" y="71338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-1157409" y="4212965"/>
            <a:ext cx="15983341" cy="1564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79"/>
              </a:lnSpc>
              <a:spcBef>
                <a:spcPct val="0"/>
              </a:spcBef>
            </a:pPr>
            <a:r>
              <a:rPr lang="en-US" b="true" sz="8914">
                <a:solidFill>
                  <a:srgbClr val="02101E"/>
                </a:solidFill>
                <a:latin typeface="Nanum Square Round Bold"/>
                <a:ea typeface="Nanum Square Round Bold"/>
                <a:cs typeface="Nanum Square Round Bold"/>
                <a:sym typeface="Nanum Square Round Bold"/>
              </a:rPr>
              <a:t>믿음의 나무 만들기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23606" y="2858236"/>
            <a:ext cx="10221312" cy="1564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79"/>
              </a:lnSpc>
              <a:spcBef>
                <a:spcPct val="0"/>
              </a:spcBef>
            </a:pPr>
            <a:r>
              <a:rPr lang="en-US" b="true" sz="8914">
                <a:solidFill>
                  <a:srgbClr val="437DE7"/>
                </a:solidFill>
                <a:latin typeface="Nanum Square Round Bold"/>
                <a:ea typeface="Nanum Square Round Bold"/>
                <a:cs typeface="Nanum Square Round Bold"/>
                <a:sym typeface="Nanum Square Round Bold"/>
              </a:rPr>
              <a:t>하나님이 기뻐하시는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928899" y="6291594"/>
            <a:ext cx="9810725" cy="1164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4"/>
              </a:lnSpc>
            </a:pPr>
            <a:r>
              <a:rPr lang="en-US" sz="3288" b="true">
                <a:solidFill>
                  <a:srgbClr val="281C22"/>
                </a:solidFill>
                <a:latin typeface="Nanum Square Round Bold"/>
                <a:ea typeface="Nanum Square Round Bold"/>
                <a:cs typeface="Nanum Square Round Bold"/>
                <a:sym typeface="Nanum Square Round Bold"/>
              </a:rPr>
              <a:t>기억하고 실천할 수 있도록 믿음의 나무를 만들어봐요</a:t>
            </a:r>
          </a:p>
          <a:p>
            <a:pPr algn="ctr">
              <a:lnSpc>
                <a:spcPts val="4604"/>
              </a:lnSpc>
              <a:spcBef>
                <a:spcPct val="0"/>
              </a:spcBef>
            </a:pPr>
          </a:p>
        </p:txBody>
      </p:sp>
      <p:pic>
        <p:nvPicPr>
          <p:cNvPr name="Picture 13" id="13">
            <a:hlinkClick action="ppaction://media"/>
          </p:cNvPr>
          <p:cNvPicPr>
            <a:picLocks noChangeAspect="true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>
                  <p14:trim st="0.0000" end="4806.409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cmd cmd="playFrom(0.0)">
              <p:cBhvr>
                <p:cTn/>
                <p:tgtEl>
                  <p:spTgt spid="13"/>
                </p:tgtEl>
              </p:cBhvr>
            </p:cmd>
            <p:audio>
              <p:cMediaNode vol="100000" showWhenStopped="false">
                <p:cTn/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AAE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-865220" y="8060093"/>
            <a:ext cx="20652969" cy="4672734"/>
          </a:xfrm>
          <a:custGeom>
            <a:avLst/>
            <a:gdLst/>
            <a:ahLst/>
            <a:cxnLst/>
            <a:rect r="r" b="b" t="t" l="l"/>
            <a:pathLst>
              <a:path h="4672734" w="20652969">
                <a:moveTo>
                  <a:pt x="0" y="0"/>
                </a:moveTo>
                <a:lnTo>
                  <a:pt x="20652968" y="0"/>
                </a:lnTo>
                <a:lnTo>
                  <a:pt x="20652968" y="4672734"/>
                </a:lnTo>
                <a:lnTo>
                  <a:pt x="0" y="46727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26924" y="705315"/>
            <a:ext cx="16834153" cy="9031106"/>
            <a:chOff x="0" y="0"/>
            <a:chExt cx="4433686" cy="23785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33686" cy="2378563"/>
            </a:xfrm>
            <a:custGeom>
              <a:avLst/>
              <a:gdLst/>
              <a:ahLst/>
              <a:cxnLst/>
              <a:rect r="r" b="b" t="t" l="l"/>
              <a:pathLst>
                <a:path h="2378563" w="4433686">
                  <a:moveTo>
                    <a:pt x="23455" y="0"/>
                  </a:moveTo>
                  <a:lnTo>
                    <a:pt x="4410232" y="0"/>
                  </a:lnTo>
                  <a:cubicBezTo>
                    <a:pt x="4416452" y="0"/>
                    <a:pt x="4422418" y="2471"/>
                    <a:pt x="4426817" y="6870"/>
                  </a:cubicBezTo>
                  <a:cubicBezTo>
                    <a:pt x="4431215" y="11268"/>
                    <a:pt x="4433686" y="17234"/>
                    <a:pt x="4433686" y="23455"/>
                  </a:cubicBezTo>
                  <a:lnTo>
                    <a:pt x="4433686" y="2355108"/>
                  </a:lnTo>
                  <a:cubicBezTo>
                    <a:pt x="4433686" y="2361329"/>
                    <a:pt x="4431215" y="2367295"/>
                    <a:pt x="4426817" y="2371693"/>
                  </a:cubicBezTo>
                  <a:cubicBezTo>
                    <a:pt x="4422418" y="2376092"/>
                    <a:pt x="4416452" y="2378563"/>
                    <a:pt x="4410232" y="2378563"/>
                  </a:cubicBezTo>
                  <a:lnTo>
                    <a:pt x="23455" y="2378563"/>
                  </a:lnTo>
                  <a:cubicBezTo>
                    <a:pt x="17234" y="2378563"/>
                    <a:pt x="11268" y="2376092"/>
                    <a:pt x="6870" y="2371693"/>
                  </a:cubicBezTo>
                  <a:cubicBezTo>
                    <a:pt x="2471" y="2367295"/>
                    <a:pt x="0" y="2361329"/>
                    <a:pt x="0" y="2355108"/>
                  </a:cubicBezTo>
                  <a:lnTo>
                    <a:pt x="0" y="23455"/>
                  </a:lnTo>
                  <a:cubicBezTo>
                    <a:pt x="0" y="17234"/>
                    <a:pt x="2471" y="11268"/>
                    <a:pt x="6870" y="6870"/>
                  </a:cubicBezTo>
                  <a:cubicBezTo>
                    <a:pt x="11268" y="2471"/>
                    <a:pt x="17234" y="0"/>
                    <a:pt x="2345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433686" cy="24357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3719732" y="3558460"/>
            <a:ext cx="408068" cy="326454"/>
          </a:xfrm>
          <a:custGeom>
            <a:avLst/>
            <a:gdLst/>
            <a:ahLst/>
            <a:cxnLst/>
            <a:rect r="r" b="b" t="t" l="l"/>
            <a:pathLst>
              <a:path h="326454" w="408068">
                <a:moveTo>
                  <a:pt x="0" y="0"/>
                </a:moveTo>
                <a:lnTo>
                  <a:pt x="408068" y="0"/>
                </a:lnTo>
                <a:lnTo>
                  <a:pt x="408068" y="326455"/>
                </a:lnTo>
                <a:lnTo>
                  <a:pt x="0" y="3264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155961" y="4027706"/>
            <a:ext cx="408068" cy="326454"/>
          </a:xfrm>
          <a:custGeom>
            <a:avLst/>
            <a:gdLst/>
            <a:ahLst/>
            <a:cxnLst/>
            <a:rect r="r" b="b" t="t" l="l"/>
            <a:pathLst>
              <a:path h="326454" w="408068">
                <a:moveTo>
                  <a:pt x="0" y="0"/>
                </a:moveTo>
                <a:lnTo>
                  <a:pt x="408068" y="0"/>
                </a:lnTo>
                <a:lnTo>
                  <a:pt x="408068" y="326455"/>
                </a:lnTo>
                <a:lnTo>
                  <a:pt x="0" y="326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721072" y="5324441"/>
            <a:ext cx="408068" cy="326454"/>
          </a:xfrm>
          <a:custGeom>
            <a:avLst/>
            <a:gdLst/>
            <a:ahLst/>
            <a:cxnLst/>
            <a:rect r="r" b="b" t="t" l="l"/>
            <a:pathLst>
              <a:path h="326454" w="408068">
                <a:moveTo>
                  <a:pt x="0" y="0"/>
                </a:moveTo>
                <a:lnTo>
                  <a:pt x="408068" y="0"/>
                </a:lnTo>
                <a:lnTo>
                  <a:pt x="408068" y="326455"/>
                </a:lnTo>
                <a:lnTo>
                  <a:pt x="0" y="3264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155961" y="5455494"/>
            <a:ext cx="408068" cy="326454"/>
          </a:xfrm>
          <a:custGeom>
            <a:avLst/>
            <a:gdLst/>
            <a:ahLst/>
            <a:cxnLst/>
            <a:rect r="r" b="b" t="t" l="l"/>
            <a:pathLst>
              <a:path h="326454" w="408068">
                <a:moveTo>
                  <a:pt x="0" y="0"/>
                </a:moveTo>
                <a:lnTo>
                  <a:pt x="408068" y="0"/>
                </a:lnTo>
                <a:lnTo>
                  <a:pt x="408068" y="326455"/>
                </a:lnTo>
                <a:lnTo>
                  <a:pt x="0" y="3264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721072" y="7189712"/>
            <a:ext cx="408068" cy="326454"/>
          </a:xfrm>
          <a:custGeom>
            <a:avLst/>
            <a:gdLst/>
            <a:ahLst/>
            <a:cxnLst/>
            <a:rect r="r" b="b" t="t" l="l"/>
            <a:pathLst>
              <a:path h="326454" w="408068">
                <a:moveTo>
                  <a:pt x="0" y="0"/>
                </a:moveTo>
                <a:lnTo>
                  <a:pt x="408068" y="0"/>
                </a:lnTo>
                <a:lnTo>
                  <a:pt x="408068" y="326454"/>
                </a:lnTo>
                <a:lnTo>
                  <a:pt x="0" y="3264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467191" y="847725"/>
            <a:ext cx="2726513" cy="1298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32"/>
              </a:lnSpc>
              <a:spcBef>
                <a:spcPct val="0"/>
              </a:spcBef>
            </a:pPr>
            <a:r>
              <a:rPr lang="en-US" b="true" sz="7380">
                <a:solidFill>
                  <a:srgbClr val="424040"/>
                </a:solidFill>
                <a:latin typeface="Nanum Square Round Bold"/>
                <a:ea typeface="Nanum Square Round Bold"/>
                <a:cs typeface="Nanum Square Round Bold"/>
                <a:sym typeface="Nanum Square Round Bold"/>
              </a:rPr>
              <a:t>준비물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542278" y="4008844"/>
            <a:ext cx="2762976" cy="9226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b="true" sz="5299">
                <a:solidFill>
                  <a:srgbClr val="281C22"/>
                </a:solidFill>
                <a:latin typeface="Nanum Square Round Bold"/>
                <a:ea typeface="Nanum Square Round Bold"/>
                <a:cs typeface="Nanum Square Round Bold"/>
                <a:sym typeface="Nanum Square Round Bold"/>
              </a:rPr>
              <a:t>나무 열매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617323" y="4401786"/>
            <a:ext cx="3485344" cy="9226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b="true" sz="5299">
                <a:solidFill>
                  <a:srgbClr val="281C22"/>
                </a:solidFill>
                <a:latin typeface="Nanum Square Round Bold"/>
                <a:ea typeface="Nanum Square Round Bold"/>
                <a:cs typeface="Nanum Square Round Bold"/>
                <a:sym typeface="Nanum Square Round Bold"/>
              </a:rPr>
              <a:t>나뭇 가지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182434" y="5774825"/>
            <a:ext cx="3485344" cy="9226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b="true" sz="5299">
                <a:solidFill>
                  <a:srgbClr val="281C22"/>
                </a:solidFill>
                <a:latin typeface="Nanum Square Round Bold"/>
                <a:ea typeface="Nanum Square Round Bold"/>
                <a:cs typeface="Nanum Square Round Bold"/>
                <a:sym typeface="Nanum Square Round Bold"/>
              </a:rPr>
              <a:t>목공풀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274084" y="5981974"/>
            <a:ext cx="4582570" cy="1856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 b="true">
                <a:solidFill>
                  <a:srgbClr val="281C22"/>
                </a:solidFill>
                <a:latin typeface="Nanum Square Round Bold"/>
                <a:ea typeface="Nanum Square Round Bold"/>
                <a:cs typeface="Nanum Square Round Bold"/>
                <a:sym typeface="Nanum Square Round Bold"/>
              </a:rPr>
              <a:t>부직포 나뭇잎</a:t>
            </a:r>
          </a:p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b="true" sz="5299">
                <a:solidFill>
                  <a:srgbClr val="281C22"/>
                </a:solidFill>
                <a:latin typeface="Nanum Square Round Bold"/>
                <a:ea typeface="Nanum Square Round Bold"/>
                <a:cs typeface="Nanum Square Round Bold"/>
                <a:sym typeface="Nanum Square Round Bold"/>
              </a:rPr>
              <a:t>(초록색,연두색)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050709" y="7563791"/>
            <a:ext cx="3746114" cy="9226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b="true" sz="5299">
                <a:solidFill>
                  <a:srgbClr val="281C22"/>
                </a:solidFill>
                <a:latin typeface="Nanum Square Round Bold"/>
                <a:ea typeface="Nanum Square Round Bold"/>
                <a:cs typeface="Nanum Square Round Bold"/>
                <a:sym typeface="Nanum Square Round Bold"/>
              </a:rPr>
              <a:t>네임펜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-10800000">
            <a:off x="4502968" y="2285966"/>
            <a:ext cx="8741126" cy="7225367"/>
          </a:xfrm>
          <a:custGeom>
            <a:avLst/>
            <a:gdLst/>
            <a:ahLst/>
            <a:cxnLst/>
            <a:rect r="r" b="b" t="t" l="l"/>
            <a:pathLst>
              <a:path h="7225367" w="8741126">
                <a:moveTo>
                  <a:pt x="0" y="0"/>
                </a:moveTo>
                <a:lnTo>
                  <a:pt x="8741126" y="0"/>
                </a:lnTo>
                <a:lnTo>
                  <a:pt x="8741126" y="7225367"/>
                </a:lnTo>
                <a:lnTo>
                  <a:pt x="0" y="722536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45" t="-21381" r="0" b="-39995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3923766" y="847725"/>
            <a:ext cx="6660283" cy="1298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32"/>
              </a:lnSpc>
              <a:spcBef>
                <a:spcPct val="0"/>
              </a:spcBef>
            </a:pPr>
            <a:r>
              <a:rPr lang="en-US" b="true" sz="7380">
                <a:solidFill>
                  <a:srgbClr val="1B90D4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믿음의 나무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AAE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-865220" y="8060093"/>
            <a:ext cx="20652969" cy="4672734"/>
          </a:xfrm>
          <a:custGeom>
            <a:avLst/>
            <a:gdLst/>
            <a:ahLst/>
            <a:cxnLst/>
            <a:rect r="r" b="b" t="t" l="l"/>
            <a:pathLst>
              <a:path h="4672734" w="20652969">
                <a:moveTo>
                  <a:pt x="0" y="0"/>
                </a:moveTo>
                <a:lnTo>
                  <a:pt x="20652968" y="0"/>
                </a:lnTo>
                <a:lnTo>
                  <a:pt x="20652968" y="4672734"/>
                </a:lnTo>
                <a:lnTo>
                  <a:pt x="0" y="46727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26924" y="705315"/>
            <a:ext cx="16834153" cy="9031106"/>
            <a:chOff x="0" y="0"/>
            <a:chExt cx="4433686" cy="23785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33686" cy="2378563"/>
            </a:xfrm>
            <a:custGeom>
              <a:avLst/>
              <a:gdLst/>
              <a:ahLst/>
              <a:cxnLst/>
              <a:rect r="r" b="b" t="t" l="l"/>
              <a:pathLst>
                <a:path h="2378563" w="4433686">
                  <a:moveTo>
                    <a:pt x="23455" y="0"/>
                  </a:moveTo>
                  <a:lnTo>
                    <a:pt x="4410232" y="0"/>
                  </a:lnTo>
                  <a:cubicBezTo>
                    <a:pt x="4416452" y="0"/>
                    <a:pt x="4422418" y="2471"/>
                    <a:pt x="4426817" y="6870"/>
                  </a:cubicBezTo>
                  <a:cubicBezTo>
                    <a:pt x="4431215" y="11268"/>
                    <a:pt x="4433686" y="17234"/>
                    <a:pt x="4433686" y="23455"/>
                  </a:cubicBezTo>
                  <a:lnTo>
                    <a:pt x="4433686" y="2355108"/>
                  </a:lnTo>
                  <a:cubicBezTo>
                    <a:pt x="4433686" y="2361329"/>
                    <a:pt x="4431215" y="2367295"/>
                    <a:pt x="4426817" y="2371693"/>
                  </a:cubicBezTo>
                  <a:cubicBezTo>
                    <a:pt x="4422418" y="2376092"/>
                    <a:pt x="4416452" y="2378563"/>
                    <a:pt x="4410232" y="2378563"/>
                  </a:cubicBezTo>
                  <a:lnTo>
                    <a:pt x="23455" y="2378563"/>
                  </a:lnTo>
                  <a:cubicBezTo>
                    <a:pt x="17234" y="2378563"/>
                    <a:pt x="11268" y="2376092"/>
                    <a:pt x="6870" y="2371693"/>
                  </a:cubicBezTo>
                  <a:cubicBezTo>
                    <a:pt x="2471" y="2367295"/>
                    <a:pt x="0" y="2361329"/>
                    <a:pt x="0" y="2355108"/>
                  </a:cubicBezTo>
                  <a:lnTo>
                    <a:pt x="0" y="23455"/>
                  </a:lnTo>
                  <a:cubicBezTo>
                    <a:pt x="0" y="17234"/>
                    <a:pt x="2471" y="11268"/>
                    <a:pt x="6870" y="6870"/>
                  </a:cubicBezTo>
                  <a:cubicBezTo>
                    <a:pt x="11268" y="2471"/>
                    <a:pt x="17234" y="0"/>
                    <a:pt x="2345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433686" cy="24357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128042">
            <a:off x="1329551" y="2999535"/>
            <a:ext cx="5709468" cy="5512232"/>
          </a:xfrm>
          <a:custGeom>
            <a:avLst/>
            <a:gdLst/>
            <a:ahLst/>
            <a:cxnLst/>
            <a:rect r="r" b="b" t="t" l="l"/>
            <a:pathLst>
              <a:path h="5512232" w="5709468">
                <a:moveTo>
                  <a:pt x="0" y="0"/>
                </a:moveTo>
                <a:lnTo>
                  <a:pt x="5709469" y="0"/>
                </a:lnTo>
                <a:lnTo>
                  <a:pt x="5709469" y="5512232"/>
                </a:lnTo>
                <a:lnTo>
                  <a:pt x="0" y="5512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400000">
            <a:off x="7271362" y="2865577"/>
            <a:ext cx="6160861" cy="7580828"/>
          </a:xfrm>
          <a:custGeom>
            <a:avLst/>
            <a:gdLst/>
            <a:ahLst/>
            <a:cxnLst/>
            <a:rect r="r" b="b" t="t" l="l"/>
            <a:pathLst>
              <a:path h="7580828" w="6160861">
                <a:moveTo>
                  <a:pt x="0" y="0"/>
                </a:moveTo>
                <a:lnTo>
                  <a:pt x="6160861" y="0"/>
                </a:lnTo>
                <a:lnTo>
                  <a:pt x="6160861" y="7580827"/>
                </a:lnTo>
                <a:lnTo>
                  <a:pt x="0" y="7580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2164" r="0" b="-43552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400000">
            <a:off x="12391223" y="734981"/>
            <a:ext cx="4658549" cy="5681158"/>
          </a:xfrm>
          <a:custGeom>
            <a:avLst/>
            <a:gdLst/>
            <a:ahLst/>
            <a:cxnLst/>
            <a:rect r="r" b="b" t="t" l="l"/>
            <a:pathLst>
              <a:path h="5681158" w="4658549">
                <a:moveTo>
                  <a:pt x="0" y="0"/>
                </a:moveTo>
                <a:lnTo>
                  <a:pt x="4658549" y="0"/>
                </a:lnTo>
                <a:lnTo>
                  <a:pt x="4658549" y="5681158"/>
                </a:lnTo>
                <a:lnTo>
                  <a:pt x="0" y="56811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4613" t="-77154" r="-21076" b="-81148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9974779">
            <a:off x="13983888" y="5639339"/>
            <a:ext cx="1846223" cy="3448939"/>
          </a:xfrm>
          <a:custGeom>
            <a:avLst/>
            <a:gdLst/>
            <a:ahLst/>
            <a:cxnLst/>
            <a:rect r="r" b="b" t="t" l="l"/>
            <a:pathLst>
              <a:path h="3448939" w="1846223">
                <a:moveTo>
                  <a:pt x="0" y="0"/>
                </a:moveTo>
                <a:lnTo>
                  <a:pt x="1846223" y="0"/>
                </a:lnTo>
                <a:lnTo>
                  <a:pt x="1846223" y="3448939"/>
                </a:lnTo>
                <a:lnTo>
                  <a:pt x="0" y="34489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503644" y="4008688"/>
            <a:ext cx="5361283" cy="3677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122064" indent="-561032" lvl="1">
              <a:lnSpc>
                <a:spcPts val="7276"/>
              </a:lnSpc>
              <a:buAutoNum type="arabicPeriod" startAt="1"/>
            </a:pPr>
            <a:r>
              <a:rPr lang="en-US" b="true" sz="5197">
                <a:solidFill>
                  <a:srgbClr val="424040"/>
                </a:solidFill>
                <a:latin typeface="Nanum Square Round Bold"/>
                <a:ea typeface="Nanum Square Round Bold"/>
                <a:cs typeface="Nanum Square Round Bold"/>
                <a:sym typeface="Nanum Square Round Bold"/>
              </a:rPr>
              <a:t>초록색 나뭇잎</a:t>
            </a:r>
          </a:p>
          <a:p>
            <a:pPr algn="ctr">
              <a:lnSpc>
                <a:spcPts val="7276"/>
              </a:lnSpc>
            </a:pPr>
            <a:r>
              <a:rPr lang="en-US" sz="5197" b="true">
                <a:solidFill>
                  <a:srgbClr val="424040"/>
                </a:solidFill>
                <a:latin typeface="Nanum Square Round Bold"/>
                <a:ea typeface="Nanum Square Round Bold"/>
                <a:cs typeface="Nanum Square Round Bold"/>
                <a:sym typeface="Nanum Square Round Bold"/>
              </a:rPr>
              <a:t>위에 </a:t>
            </a:r>
          </a:p>
          <a:p>
            <a:pPr algn="ctr">
              <a:lnSpc>
                <a:spcPts val="7276"/>
              </a:lnSpc>
            </a:pPr>
            <a:r>
              <a:rPr lang="en-US" sz="5197" b="true">
                <a:solidFill>
                  <a:srgbClr val="424040"/>
                </a:solidFill>
                <a:latin typeface="Nanum Square Round Bold"/>
                <a:ea typeface="Nanum Square Round Bold"/>
                <a:cs typeface="Nanum Square Round Bold"/>
                <a:sym typeface="Nanum Square Round Bold"/>
              </a:rPr>
              <a:t>연두색 나뭇잎을</a:t>
            </a:r>
          </a:p>
          <a:p>
            <a:pPr algn="ctr">
              <a:lnSpc>
                <a:spcPts val="7276"/>
              </a:lnSpc>
              <a:spcBef>
                <a:spcPct val="0"/>
              </a:spcBef>
            </a:pPr>
            <a:r>
              <a:rPr lang="en-US" b="true" sz="5197">
                <a:solidFill>
                  <a:srgbClr val="424040"/>
                </a:solidFill>
                <a:latin typeface="Nanum Square Round Bold"/>
                <a:ea typeface="Nanum Square Round Bold"/>
                <a:cs typeface="Nanum Square Round Bold"/>
                <a:sym typeface="Nanum Square Round Bold"/>
              </a:rPr>
              <a:t>목공풀로 붙여요.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337634" y="1225230"/>
            <a:ext cx="2743549" cy="1298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32"/>
              </a:lnSpc>
              <a:spcBef>
                <a:spcPct val="0"/>
              </a:spcBef>
            </a:pPr>
            <a:r>
              <a:rPr lang="en-US" b="true" sz="7380">
                <a:solidFill>
                  <a:srgbClr val="42404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만들기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752785" y="1225230"/>
            <a:ext cx="6660283" cy="1298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32"/>
              </a:lnSpc>
              <a:spcBef>
                <a:spcPct val="0"/>
              </a:spcBef>
            </a:pPr>
            <a:r>
              <a:rPr lang="en-US" b="true" sz="7380">
                <a:solidFill>
                  <a:srgbClr val="1B90D4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믿음의 나무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AAE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-865220" y="8060093"/>
            <a:ext cx="20652969" cy="4672734"/>
          </a:xfrm>
          <a:custGeom>
            <a:avLst/>
            <a:gdLst/>
            <a:ahLst/>
            <a:cxnLst/>
            <a:rect r="r" b="b" t="t" l="l"/>
            <a:pathLst>
              <a:path h="4672734" w="20652969">
                <a:moveTo>
                  <a:pt x="0" y="0"/>
                </a:moveTo>
                <a:lnTo>
                  <a:pt x="20652968" y="0"/>
                </a:lnTo>
                <a:lnTo>
                  <a:pt x="20652968" y="4672734"/>
                </a:lnTo>
                <a:lnTo>
                  <a:pt x="0" y="46727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26924" y="705315"/>
            <a:ext cx="16834153" cy="9031106"/>
            <a:chOff x="0" y="0"/>
            <a:chExt cx="4433686" cy="23785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33686" cy="2378563"/>
            </a:xfrm>
            <a:custGeom>
              <a:avLst/>
              <a:gdLst/>
              <a:ahLst/>
              <a:cxnLst/>
              <a:rect r="r" b="b" t="t" l="l"/>
              <a:pathLst>
                <a:path h="2378563" w="4433686">
                  <a:moveTo>
                    <a:pt x="23455" y="0"/>
                  </a:moveTo>
                  <a:lnTo>
                    <a:pt x="4410232" y="0"/>
                  </a:lnTo>
                  <a:cubicBezTo>
                    <a:pt x="4416452" y="0"/>
                    <a:pt x="4422418" y="2471"/>
                    <a:pt x="4426817" y="6870"/>
                  </a:cubicBezTo>
                  <a:cubicBezTo>
                    <a:pt x="4431215" y="11268"/>
                    <a:pt x="4433686" y="17234"/>
                    <a:pt x="4433686" y="23455"/>
                  </a:cubicBezTo>
                  <a:lnTo>
                    <a:pt x="4433686" y="2355108"/>
                  </a:lnTo>
                  <a:cubicBezTo>
                    <a:pt x="4433686" y="2361329"/>
                    <a:pt x="4431215" y="2367295"/>
                    <a:pt x="4426817" y="2371693"/>
                  </a:cubicBezTo>
                  <a:cubicBezTo>
                    <a:pt x="4422418" y="2376092"/>
                    <a:pt x="4416452" y="2378563"/>
                    <a:pt x="4410232" y="2378563"/>
                  </a:cubicBezTo>
                  <a:lnTo>
                    <a:pt x="23455" y="2378563"/>
                  </a:lnTo>
                  <a:cubicBezTo>
                    <a:pt x="17234" y="2378563"/>
                    <a:pt x="11268" y="2376092"/>
                    <a:pt x="6870" y="2371693"/>
                  </a:cubicBezTo>
                  <a:cubicBezTo>
                    <a:pt x="2471" y="2367295"/>
                    <a:pt x="0" y="2361329"/>
                    <a:pt x="0" y="2355108"/>
                  </a:cubicBezTo>
                  <a:lnTo>
                    <a:pt x="0" y="23455"/>
                  </a:lnTo>
                  <a:cubicBezTo>
                    <a:pt x="0" y="17234"/>
                    <a:pt x="2471" y="11268"/>
                    <a:pt x="6870" y="6870"/>
                  </a:cubicBezTo>
                  <a:cubicBezTo>
                    <a:pt x="11268" y="2471"/>
                    <a:pt x="17234" y="0"/>
                    <a:pt x="2345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433686" cy="24357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128042">
            <a:off x="1324287" y="3004788"/>
            <a:ext cx="5996774" cy="5789612"/>
          </a:xfrm>
          <a:custGeom>
            <a:avLst/>
            <a:gdLst/>
            <a:ahLst/>
            <a:cxnLst/>
            <a:rect r="r" b="b" t="t" l="l"/>
            <a:pathLst>
              <a:path h="5789612" w="5996774">
                <a:moveTo>
                  <a:pt x="0" y="0"/>
                </a:moveTo>
                <a:lnTo>
                  <a:pt x="5996774" y="0"/>
                </a:lnTo>
                <a:lnTo>
                  <a:pt x="5996774" y="5789613"/>
                </a:lnTo>
                <a:lnTo>
                  <a:pt x="0" y="57896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8815539" y="158507"/>
            <a:ext cx="6296787" cy="11194288"/>
          </a:xfrm>
          <a:custGeom>
            <a:avLst/>
            <a:gdLst/>
            <a:ahLst/>
            <a:cxnLst/>
            <a:rect r="r" b="b" t="t" l="l"/>
            <a:pathLst>
              <a:path h="11194288" w="6296787">
                <a:moveTo>
                  <a:pt x="0" y="0"/>
                </a:moveTo>
                <a:lnTo>
                  <a:pt x="6296787" y="0"/>
                </a:lnTo>
                <a:lnTo>
                  <a:pt x="6296787" y="11194288"/>
                </a:lnTo>
                <a:lnTo>
                  <a:pt x="0" y="111942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393932" y="4106511"/>
            <a:ext cx="5857484" cy="39535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5"/>
              </a:lnSpc>
            </a:pPr>
            <a:r>
              <a:rPr lang="en-US" sz="5597" b="true">
                <a:solidFill>
                  <a:srgbClr val="424040"/>
                </a:solidFill>
                <a:latin typeface="Nanum Square Round Bold"/>
                <a:ea typeface="Nanum Square Round Bold"/>
                <a:cs typeface="Nanum Square Round Bold"/>
                <a:sym typeface="Nanum Square Round Bold"/>
              </a:rPr>
              <a:t>2. 목공풀을</a:t>
            </a:r>
          </a:p>
          <a:p>
            <a:pPr algn="ctr">
              <a:lnSpc>
                <a:spcPts val="7835"/>
              </a:lnSpc>
            </a:pPr>
            <a:r>
              <a:rPr lang="en-US" sz="5597" b="true">
                <a:solidFill>
                  <a:srgbClr val="424040"/>
                </a:solidFill>
                <a:latin typeface="Nanum Square Round Bold"/>
                <a:ea typeface="Nanum Square Round Bold"/>
                <a:cs typeface="Nanum Square Round Bold"/>
                <a:sym typeface="Nanum Square Round Bold"/>
              </a:rPr>
              <a:t>나뭇 가지에 칠한 후 </a:t>
            </a:r>
          </a:p>
          <a:p>
            <a:pPr algn="ctr">
              <a:lnSpc>
                <a:spcPts val="7835"/>
              </a:lnSpc>
            </a:pPr>
            <a:r>
              <a:rPr lang="en-US" sz="5597" b="true">
                <a:solidFill>
                  <a:srgbClr val="424040"/>
                </a:solidFill>
                <a:latin typeface="Nanum Square Round Bold"/>
                <a:ea typeface="Nanum Square Round Bold"/>
                <a:cs typeface="Nanum Square Round Bold"/>
                <a:sym typeface="Nanum Square Round Bold"/>
              </a:rPr>
              <a:t>나뭇잎 가운데에</a:t>
            </a:r>
          </a:p>
          <a:p>
            <a:pPr algn="ctr">
              <a:lnSpc>
                <a:spcPts val="7835"/>
              </a:lnSpc>
              <a:spcBef>
                <a:spcPct val="0"/>
              </a:spcBef>
            </a:pPr>
            <a:r>
              <a:rPr lang="en-US" b="true" sz="5597">
                <a:solidFill>
                  <a:srgbClr val="424040"/>
                </a:solidFill>
                <a:latin typeface="Nanum Square Round Bold"/>
                <a:ea typeface="Nanum Square Round Bold"/>
                <a:cs typeface="Nanum Square Round Bold"/>
                <a:sym typeface="Nanum Square Round Bold"/>
              </a:rPr>
              <a:t>붙여줘요.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932234" y="847725"/>
            <a:ext cx="2743549" cy="1298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32"/>
              </a:lnSpc>
              <a:spcBef>
                <a:spcPct val="0"/>
              </a:spcBef>
            </a:pPr>
            <a:r>
              <a:rPr lang="en-US" b="true" sz="7380">
                <a:solidFill>
                  <a:srgbClr val="42404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만들기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347384" y="847725"/>
            <a:ext cx="6660283" cy="1298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32"/>
              </a:lnSpc>
              <a:spcBef>
                <a:spcPct val="0"/>
              </a:spcBef>
            </a:pPr>
            <a:r>
              <a:rPr lang="en-US" b="true" sz="7380">
                <a:solidFill>
                  <a:srgbClr val="1B90D4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믿음의 나무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AAE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-865220" y="8060093"/>
            <a:ext cx="20652969" cy="4672734"/>
          </a:xfrm>
          <a:custGeom>
            <a:avLst/>
            <a:gdLst/>
            <a:ahLst/>
            <a:cxnLst/>
            <a:rect r="r" b="b" t="t" l="l"/>
            <a:pathLst>
              <a:path h="4672734" w="20652969">
                <a:moveTo>
                  <a:pt x="0" y="0"/>
                </a:moveTo>
                <a:lnTo>
                  <a:pt x="20652968" y="0"/>
                </a:lnTo>
                <a:lnTo>
                  <a:pt x="20652968" y="4672734"/>
                </a:lnTo>
                <a:lnTo>
                  <a:pt x="0" y="46727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26924" y="705315"/>
            <a:ext cx="16834153" cy="9031106"/>
            <a:chOff x="0" y="0"/>
            <a:chExt cx="4433686" cy="23785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33686" cy="2378563"/>
            </a:xfrm>
            <a:custGeom>
              <a:avLst/>
              <a:gdLst/>
              <a:ahLst/>
              <a:cxnLst/>
              <a:rect r="r" b="b" t="t" l="l"/>
              <a:pathLst>
                <a:path h="2378563" w="4433686">
                  <a:moveTo>
                    <a:pt x="23455" y="0"/>
                  </a:moveTo>
                  <a:lnTo>
                    <a:pt x="4410232" y="0"/>
                  </a:lnTo>
                  <a:cubicBezTo>
                    <a:pt x="4416452" y="0"/>
                    <a:pt x="4422418" y="2471"/>
                    <a:pt x="4426817" y="6870"/>
                  </a:cubicBezTo>
                  <a:cubicBezTo>
                    <a:pt x="4431215" y="11268"/>
                    <a:pt x="4433686" y="17234"/>
                    <a:pt x="4433686" y="23455"/>
                  </a:cubicBezTo>
                  <a:lnTo>
                    <a:pt x="4433686" y="2355108"/>
                  </a:lnTo>
                  <a:cubicBezTo>
                    <a:pt x="4433686" y="2361329"/>
                    <a:pt x="4431215" y="2367295"/>
                    <a:pt x="4426817" y="2371693"/>
                  </a:cubicBezTo>
                  <a:cubicBezTo>
                    <a:pt x="4422418" y="2376092"/>
                    <a:pt x="4416452" y="2378563"/>
                    <a:pt x="4410232" y="2378563"/>
                  </a:cubicBezTo>
                  <a:lnTo>
                    <a:pt x="23455" y="2378563"/>
                  </a:lnTo>
                  <a:cubicBezTo>
                    <a:pt x="17234" y="2378563"/>
                    <a:pt x="11268" y="2376092"/>
                    <a:pt x="6870" y="2371693"/>
                  </a:cubicBezTo>
                  <a:cubicBezTo>
                    <a:pt x="2471" y="2367295"/>
                    <a:pt x="0" y="2361329"/>
                    <a:pt x="0" y="2355108"/>
                  </a:cubicBezTo>
                  <a:lnTo>
                    <a:pt x="0" y="23455"/>
                  </a:lnTo>
                  <a:cubicBezTo>
                    <a:pt x="0" y="17234"/>
                    <a:pt x="2471" y="11268"/>
                    <a:pt x="6870" y="6870"/>
                  </a:cubicBezTo>
                  <a:cubicBezTo>
                    <a:pt x="11268" y="2471"/>
                    <a:pt x="17234" y="0"/>
                    <a:pt x="2345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433686" cy="24357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128042">
            <a:off x="1323347" y="3005726"/>
            <a:ext cx="6048074" cy="5839140"/>
          </a:xfrm>
          <a:custGeom>
            <a:avLst/>
            <a:gdLst/>
            <a:ahLst/>
            <a:cxnLst/>
            <a:rect r="r" b="b" t="t" l="l"/>
            <a:pathLst>
              <a:path h="5839140" w="6048074">
                <a:moveTo>
                  <a:pt x="0" y="0"/>
                </a:moveTo>
                <a:lnTo>
                  <a:pt x="6048074" y="0"/>
                </a:lnTo>
                <a:lnTo>
                  <a:pt x="6048074" y="5839140"/>
                </a:lnTo>
                <a:lnTo>
                  <a:pt x="0" y="58391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258204" y="3449564"/>
            <a:ext cx="12913873" cy="6286857"/>
          </a:xfrm>
          <a:custGeom>
            <a:avLst/>
            <a:gdLst/>
            <a:ahLst/>
            <a:cxnLst/>
            <a:rect r="r" b="b" t="t" l="l"/>
            <a:pathLst>
              <a:path h="6286857" w="12913873">
                <a:moveTo>
                  <a:pt x="0" y="0"/>
                </a:moveTo>
                <a:lnTo>
                  <a:pt x="12913873" y="0"/>
                </a:lnTo>
                <a:lnTo>
                  <a:pt x="12913873" y="6286857"/>
                </a:lnTo>
                <a:lnTo>
                  <a:pt x="0" y="62868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891" t="0" r="0" b="-28127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520052" y="1587334"/>
            <a:ext cx="11301259" cy="6356958"/>
          </a:xfrm>
          <a:custGeom>
            <a:avLst/>
            <a:gdLst/>
            <a:ahLst/>
            <a:cxnLst/>
            <a:rect r="r" b="b" t="t" l="l"/>
            <a:pathLst>
              <a:path h="6356958" w="11301259">
                <a:moveTo>
                  <a:pt x="0" y="0"/>
                </a:moveTo>
                <a:lnTo>
                  <a:pt x="11301259" y="0"/>
                </a:lnTo>
                <a:lnTo>
                  <a:pt x="11301259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932234" y="847725"/>
            <a:ext cx="2743549" cy="1298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32"/>
              </a:lnSpc>
              <a:spcBef>
                <a:spcPct val="0"/>
              </a:spcBef>
            </a:pPr>
            <a:r>
              <a:rPr lang="en-US" b="true" sz="7380">
                <a:solidFill>
                  <a:srgbClr val="42404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만들기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347384" y="847725"/>
            <a:ext cx="6660283" cy="1298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32"/>
              </a:lnSpc>
              <a:spcBef>
                <a:spcPct val="0"/>
              </a:spcBef>
            </a:pPr>
            <a:r>
              <a:rPr lang="en-US" b="true" sz="7380">
                <a:solidFill>
                  <a:srgbClr val="1B90D4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믿음의 나무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51325" y="4431740"/>
            <a:ext cx="5992118" cy="2853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5"/>
              </a:lnSpc>
            </a:pPr>
            <a:r>
              <a:rPr lang="en-US" sz="5397" b="true">
                <a:solidFill>
                  <a:srgbClr val="42404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3. 나무 열매에 </a:t>
            </a:r>
          </a:p>
          <a:p>
            <a:pPr algn="ctr">
              <a:lnSpc>
                <a:spcPts val="7555"/>
              </a:lnSpc>
            </a:pPr>
            <a:r>
              <a:rPr lang="en-US" sz="5397" b="true">
                <a:solidFill>
                  <a:srgbClr val="42404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여러분이 생활 속에서 </a:t>
            </a:r>
          </a:p>
          <a:p>
            <a:pPr algn="ctr">
              <a:lnSpc>
                <a:spcPts val="7555"/>
              </a:lnSpc>
              <a:spcBef>
                <a:spcPct val="0"/>
              </a:spcBef>
            </a:pPr>
            <a:r>
              <a:rPr lang="en-US" b="true" sz="5397">
                <a:solidFill>
                  <a:srgbClr val="42404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실천할 것을 적어요.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AAE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-865220" y="8060093"/>
            <a:ext cx="20652969" cy="4672734"/>
          </a:xfrm>
          <a:custGeom>
            <a:avLst/>
            <a:gdLst/>
            <a:ahLst/>
            <a:cxnLst/>
            <a:rect r="r" b="b" t="t" l="l"/>
            <a:pathLst>
              <a:path h="4672734" w="20652969">
                <a:moveTo>
                  <a:pt x="0" y="0"/>
                </a:moveTo>
                <a:lnTo>
                  <a:pt x="20652968" y="0"/>
                </a:lnTo>
                <a:lnTo>
                  <a:pt x="20652968" y="4672734"/>
                </a:lnTo>
                <a:lnTo>
                  <a:pt x="0" y="46727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26924" y="705315"/>
            <a:ext cx="16834153" cy="9031106"/>
            <a:chOff x="0" y="0"/>
            <a:chExt cx="4433686" cy="23785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33686" cy="2378563"/>
            </a:xfrm>
            <a:custGeom>
              <a:avLst/>
              <a:gdLst/>
              <a:ahLst/>
              <a:cxnLst/>
              <a:rect r="r" b="b" t="t" l="l"/>
              <a:pathLst>
                <a:path h="2378563" w="4433686">
                  <a:moveTo>
                    <a:pt x="23455" y="0"/>
                  </a:moveTo>
                  <a:lnTo>
                    <a:pt x="4410232" y="0"/>
                  </a:lnTo>
                  <a:cubicBezTo>
                    <a:pt x="4416452" y="0"/>
                    <a:pt x="4422418" y="2471"/>
                    <a:pt x="4426817" y="6870"/>
                  </a:cubicBezTo>
                  <a:cubicBezTo>
                    <a:pt x="4431215" y="11268"/>
                    <a:pt x="4433686" y="17234"/>
                    <a:pt x="4433686" y="23455"/>
                  </a:cubicBezTo>
                  <a:lnTo>
                    <a:pt x="4433686" y="2355108"/>
                  </a:lnTo>
                  <a:cubicBezTo>
                    <a:pt x="4433686" y="2361329"/>
                    <a:pt x="4431215" y="2367295"/>
                    <a:pt x="4426817" y="2371693"/>
                  </a:cubicBezTo>
                  <a:cubicBezTo>
                    <a:pt x="4422418" y="2376092"/>
                    <a:pt x="4416452" y="2378563"/>
                    <a:pt x="4410232" y="2378563"/>
                  </a:cubicBezTo>
                  <a:lnTo>
                    <a:pt x="23455" y="2378563"/>
                  </a:lnTo>
                  <a:cubicBezTo>
                    <a:pt x="17234" y="2378563"/>
                    <a:pt x="11268" y="2376092"/>
                    <a:pt x="6870" y="2371693"/>
                  </a:cubicBezTo>
                  <a:cubicBezTo>
                    <a:pt x="2471" y="2367295"/>
                    <a:pt x="0" y="2361329"/>
                    <a:pt x="0" y="2355108"/>
                  </a:cubicBezTo>
                  <a:lnTo>
                    <a:pt x="0" y="23455"/>
                  </a:lnTo>
                  <a:cubicBezTo>
                    <a:pt x="0" y="17234"/>
                    <a:pt x="2471" y="11268"/>
                    <a:pt x="6870" y="6870"/>
                  </a:cubicBezTo>
                  <a:cubicBezTo>
                    <a:pt x="11268" y="2471"/>
                    <a:pt x="17234" y="0"/>
                    <a:pt x="2345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433686" cy="24357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128042">
            <a:off x="1329551" y="2999535"/>
            <a:ext cx="5709468" cy="5512232"/>
          </a:xfrm>
          <a:custGeom>
            <a:avLst/>
            <a:gdLst/>
            <a:ahLst/>
            <a:cxnLst/>
            <a:rect r="r" b="b" t="t" l="l"/>
            <a:pathLst>
              <a:path h="5512232" w="5709468">
                <a:moveTo>
                  <a:pt x="0" y="0"/>
                </a:moveTo>
                <a:lnTo>
                  <a:pt x="5709469" y="0"/>
                </a:lnTo>
                <a:lnTo>
                  <a:pt x="5709469" y="5512232"/>
                </a:lnTo>
                <a:lnTo>
                  <a:pt x="0" y="5512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954466" y="1886643"/>
            <a:ext cx="8626974" cy="8149087"/>
          </a:xfrm>
          <a:custGeom>
            <a:avLst/>
            <a:gdLst/>
            <a:ahLst/>
            <a:cxnLst/>
            <a:rect r="r" b="b" t="t" l="l"/>
            <a:pathLst>
              <a:path h="8149087" w="8626974">
                <a:moveTo>
                  <a:pt x="0" y="0"/>
                </a:moveTo>
                <a:lnTo>
                  <a:pt x="8626974" y="0"/>
                </a:lnTo>
                <a:lnTo>
                  <a:pt x="8626974" y="8149087"/>
                </a:lnTo>
                <a:lnTo>
                  <a:pt x="0" y="81490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5965" t="0" r="-32441" b="-283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485922" y="3991380"/>
            <a:ext cx="5396726" cy="38062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5"/>
              </a:lnSpc>
            </a:pPr>
            <a:r>
              <a:rPr lang="en-US" sz="5397" b="true">
                <a:solidFill>
                  <a:srgbClr val="424040"/>
                </a:solidFill>
                <a:latin typeface="Nanum Square Round Bold"/>
                <a:ea typeface="Nanum Square Round Bold"/>
                <a:cs typeface="Nanum Square Round Bold"/>
                <a:sym typeface="Nanum Square Round Bold"/>
              </a:rPr>
              <a:t>4. 나무 열매를</a:t>
            </a:r>
          </a:p>
          <a:p>
            <a:pPr algn="ctr">
              <a:lnSpc>
                <a:spcPts val="7555"/>
              </a:lnSpc>
            </a:pPr>
            <a:r>
              <a:rPr lang="en-US" sz="5397" b="true">
                <a:solidFill>
                  <a:srgbClr val="424040"/>
                </a:solidFill>
                <a:latin typeface="Nanum Square Round Bold"/>
                <a:ea typeface="Nanum Square Round Bold"/>
                <a:cs typeface="Nanum Square Round Bold"/>
                <a:sym typeface="Nanum Square Round Bold"/>
              </a:rPr>
              <a:t>나뭇 가지와</a:t>
            </a:r>
          </a:p>
          <a:p>
            <a:pPr algn="ctr">
              <a:lnSpc>
                <a:spcPts val="7555"/>
              </a:lnSpc>
            </a:pPr>
            <a:r>
              <a:rPr lang="en-US" sz="5397" b="true">
                <a:solidFill>
                  <a:srgbClr val="424040"/>
                </a:solidFill>
                <a:latin typeface="Nanum Square Round Bold"/>
                <a:ea typeface="Nanum Square Round Bold"/>
                <a:cs typeface="Nanum Square Round Bold"/>
                <a:sym typeface="Nanum Square Round Bold"/>
              </a:rPr>
              <a:t>나뭇잎에</a:t>
            </a:r>
          </a:p>
          <a:p>
            <a:pPr algn="ctr">
              <a:lnSpc>
                <a:spcPts val="7555"/>
              </a:lnSpc>
              <a:spcBef>
                <a:spcPct val="0"/>
              </a:spcBef>
            </a:pPr>
            <a:r>
              <a:rPr lang="en-US" b="true" sz="5397">
                <a:solidFill>
                  <a:srgbClr val="424040"/>
                </a:solidFill>
                <a:latin typeface="Nanum Square Round Bold"/>
                <a:ea typeface="Nanum Square Round Bold"/>
                <a:cs typeface="Nanum Square Round Bold"/>
                <a:sym typeface="Nanum Square Round Bold"/>
              </a:rPr>
              <a:t>붙여요.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932234" y="847725"/>
            <a:ext cx="2743549" cy="1298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32"/>
              </a:lnSpc>
              <a:spcBef>
                <a:spcPct val="0"/>
              </a:spcBef>
            </a:pPr>
            <a:r>
              <a:rPr lang="en-US" b="true" sz="7380">
                <a:solidFill>
                  <a:srgbClr val="42404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만들기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347384" y="847725"/>
            <a:ext cx="6660283" cy="1298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32"/>
              </a:lnSpc>
              <a:spcBef>
                <a:spcPct val="0"/>
              </a:spcBef>
            </a:pPr>
            <a:r>
              <a:rPr lang="en-US" b="true" sz="7380">
                <a:solidFill>
                  <a:srgbClr val="1B90D4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믿음의 나무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AAE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-865220" y="8060093"/>
            <a:ext cx="20652969" cy="4672734"/>
          </a:xfrm>
          <a:custGeom>
            <a:avLst/>
            <a:gdLst/>
            <a:ahLst/>
            <a:cxnLst/>
            <a:rect r="r" b="b" t="t" l="l"/>
            <a:pathLst>
              <a:path h="4672734" w="20652969">
                <a:moveTo>
                  <a:pt x="0" y="0"/>
                </a:moveTo>
                <a:lnTo>
                  <a:pt x="20652968" y="0"/>
                </a:lnTo>
                <a:lnTo>
                  <a:pt x="20652968" y="4672734"/>
                </a:lnTo>
                <a:lnTo>
                  <a:pt x="0" y="46727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26924" y="705315"/>
            <a:ext cx="16834153" cy="9031106"/>
            <a:chOff x="0" y="0"/>
            <a:chExt cx="4433686" cy="23785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33686" cy="2378563"/>
            </a:xfrm>
            <a:custGeom>
              <a:avLst/>
              <a:gdLst/>
              <a:ahLst/>
              <a:cxnLst/>
              <a:rect r="r" b="b" t="t" l="l"/>
              <a:pathLst>
                <a:path h="2378563" w="4433686">
                  <a:moveTo>
                    <a:pt x="23455" y="0"/>
                  </a:moveTo>
                  <a:lnTo>
                    <a:pt x="4410232" y="0"/>
                  </a:lnTo>
                  <a:cubicBezTo>
                    <a:pt x="4416452" y="0"/>
                    <a:pt x="4422418" y="2471"/>
                    <a:pt x="4426817" y="6870"/>
                  </a:cubicBezTo>
                  <a:cubicBezTo>
                    <a:pt x="4431215" y="11268"/>
                    <a:pt x="4433686" y="17234"/>
                    <a:pt x="4433686" y="23455"/>
                  </a:cubicBezTo>
                  <a:lnTo>
                    <a:pt x="4433686" y="2355108"/>
                  </a:lnTo>
                  <a:cubicBezTo>
                    <a:pt x="4433686" y="2361329"/>
                    <a:pt x="4431215" y="2367295"/>
                    <a:pt x="4426817" y="2371693"/>
                  </a:cubicBezTo>
                  <a:cubicBezTo>
                    <a:pt x="4422418" y="2376092"/>
                    <a:pt x="4416452" y="2378563"/>
                    <a:pt x="4410232" y="2378563"/>
                  </a:cubicBezTo>
                  <a:lnTo>
                    <a:pt x="23455" y="2378563"/>
                  </a:lnTo>
                  <a:cubicBezTo>
                    <a:pt x="17234" y="2378563"/>
                    <a:pt x="11268" y="2376092"/>
                    <a:pt x="6870" y="2371693"/>
                  </a:cubicBezTo>
                  <a:cubicBezTo>
                    <a:pt x="2471" y="2367295"/>
                    <a:pt x="0" y="2361329"/>
                    <a:pt x="0" y="2355108"/>
                  </a:cubicBezTo>
                  <a:lnTo>
                    <a:pt x="0" y="23455"/>
                  </a:lnTo>
                  <a:cubicBezTo>
                    <a:pt x="0" y="17234"/>
                    <a:pt x="2471" y="11268"/>
                    <a:pt x="6870" y="6870"/>
                  </a:cubicBezTo>
                  <a:cubicBezTo>
                    <a:pt x="11268" y="2471"/>
                    <a:pt x="17234" y="0"/>
                    <a:pt x="2345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433686" cy="24357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128042">
            <a:off x="1329551" y="2999535"/>
            <a:ext cx="5709468" cy="5512232"/>
          </a:xfrm>
          <a:custGeom>
            <a:avLst/>
            <a:gdLst/>
            <a:ahLst/>
            <a:cxnLst/>
            <a:rect r="r" b="b" t="t" l="l"/>
            <a:pathLst>
              <a:path h="5512232" w="5709468">
                <a:moveTo>
                  <a:pt x="0" y="0"/>
                </a:moveTo>
                <a:lnTo>
                  <a:pt x="5709469" y="0"/>
                </a:lnTo>
                <a:lnTo>
                  <a:pt x="5709469" y="5512232"/>
                </a:lnTo>
                <a:lnTo>
                  <a:pt x="0" y="5512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160181" y="3785845"/>
            <a:ext cx="5979489" cy="38062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5"/>
              </a:lnSpc>
            </a:pPr>
            <a:r>
              <a:rPr lang="en-US" sz="5397" b="true">
                <a:solidFill>
                  <a:srgbClr val="424040"/>
                </a:solidFill>
                <a:latin typeface="Nanum Square Round Bold"/>
                <a:ea typeface="Nanum Square Round Bold"/>
                <a:cs typeface="Nanum Square Round Bold"/>
                <a:sym typeface="Nanum Square Round Bold"/>
              </a:rPr>
              <a:t>5. 가운데에</a:t>
            </a:r>
          </a:p>
          <a:p>
            <a:pPr algn="ctr">
              <a:lnSpc>
                <a:spcPts val="7555"/>
              </a:lnSpc>
            </a:pPr>
            <a:r>
              <a:rPr lang="en-US" sz="5397" b="true">
                <a:solidFill>
                  <a:srgbClr val="424040"/>
                </a:solidFill>
                <a:latin typeface="Nanum Square Round Bold"/>
                <a:ea typeface="Nanum Square Round Bold"/>
                <a:cs typeface="Nanum Square Round Bold"/>
                <a:sym typeface="Nanum Square Round Bold"/>
              </a:rPr>
              <a:t>“00”의 믿음의 나무</a:t>
            </a:r>
          </a:p>
          <a:p>
            <a:pPr algn="ctr">
              <a:lnSpc>
                <a:spcPts val="7555"/>
              </a:lnSpc>
              <a:spcBef>
                <a:spcPct val="0"/>
              </a:spcBef>
            </a:pPr>
            <a:r>
              <a:rPr lang="en-US" b="true" sz="5397">
                <a:solidFill>
                  <a:srgbClr val="424040"/>
                </a:solidFill>
                <a:latin typeface="Nanum Square Round Bold"/>
                <a:ea typeface="Nanum Square Round Bold"/>
                <a:cs typeface="Nanum Square Round Bold"/>
                <a:sym typeface="Nanum Square Round Bold"/>
              </a:rPr>
              <a:t>라고 적고</a:t>
            </a:r>
          </a:p>
          <a:p>
            <a:pPr algn="ctr">
              <a:lnSpc>
                <a:spcPts val="7555"/>
              </a:lnSpc>
              <a:spcBef>
                <a:spcPct val="0"/>
              </a:spcBef>
            </a:pPr>
            <a:r>
              <a:rPr lang="en-US" b="true" sz="5397">
                <a:solidFill>
                  <a:srgbClr val="424040"/>
                </a:solidFill>
                <a:latin typeface="Nanum Square Round Bold"/>
                <a:ea typeface="Nanum Square Round Bold"/>
                <a:cs typeface="Nanum Square Round Bold"/>
                <a:sym typeface="Nanum Square Round Bold"/>
              </a:rPr>
              <a:t>받침대를 끼워요.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-5400000">
            <a:off x="7355216" y="1172251"/>
            <a:ext cx="8899202" cy="9330295"/>
          </a:xfrm>
          <a:custGeom>
            <a:avLst/>
            <a:gdLst/>
            <a:ahLst/>
            <a:cxnLst/>
            <a:rect r="r" b="b" t="t" l="l"/>
            <a:pathLst>
              <a:path h="9330295" w="8899202">
                <a:moveTo>
                  <a:pt x="0" y="0"/>
                </a:moveTo>
                <a:lnTo>
                  <a:pt x="8899202" y="0"/>
                </a:lnTo>
                <a:lnTo>
                  <a:pt x="8899202" y="9330295"/>
                </a:lnTo>
                <a:lnTo>
                  <a:pt x="0" y="93302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38" t="-30600" r="0" b="-40215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932234" y="847725"/>
            <a:ext cx="2743549" cy="1298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32"/>
              </a:lnSpc>
              <a:spcBef>
                <a:spcPct val="0"/>
              </a:spcBef>
            </a:pPr>
            <a:r>
              <a:rPr lang="en-US" b="true" sz="7380">
                <a:solidFill>
                  <a:srgbClr val="42404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만들기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347384" y="847725"/>
            <a:ext cx="6660283" cy="1298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32"/>
              </a:lnSpc>
              <a:spcBef>
                <a:spcPct val="0"/>
              </a:spcBef>
            </a:pPr>
            <a:r>
              <a:rPr lang="en-US" b="true" sz="7380">
                <a:solidFill>
                  <a:srgbClr val="1B90D4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믿음의 나무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DAGoOYbniE4</dc:identifier>
  <dcterms:modified xsi:type="dcterms:W3CDTF">2011-08-01T06:04:30Z</dcterms:modified>
  <cp:revision>1</cp:revision>
  <dc:title>여름성경학교</dc:title>
</cp:coreProperties>
</file>